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B57E2-02CD-4E54-A83F-CD172443B28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4D93-88FB-46AB-948D-FCEE003B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8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B57E2-02CD-4E54-A83F-CD172443B28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84D93-88FB-46AB-948D-FCEE003B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8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1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2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0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0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9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1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9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7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8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1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1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1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8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35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3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46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87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9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4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41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6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37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4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2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5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1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3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0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8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1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화면 슬라이드 쇼(4:3)</PresentationFormat>
  <Paragraphs>46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Windows 사용자</dc:creator>
  <cp:lastModifiedBy>Windows 사용자</cp:lastModifiedBy>
  <cp:revision>1</cp:revision>
  <dcterms:created xsi:type="dcterms:W3CDTF">2018-09-11T04:24:33Z</dcterms:created>
  <dcterms:modified xsi:type="dcterms:W3CDTF">2018-09-11T04:24:33Z</dcterms:modified>
</cp:coreProperties>
</file>